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</p:sldIdLst>
  <p:sldSz cx="7569200" cy="10693400"/>
  <p:notesSz cx="6858000" cy="9144000"/>
  <p:embeddedFontLst>
    <p:embeddedFont>
      <p:font typeface="Pretendard Black" panose="020B0600000101010101" charset="-127"/>
      <p:bold r:id="rId4"/>
    </p:embeddedFont>
    <p:embeddedFont>
      <p:font typeface="Pretendard Bold" panose="020B0600000101010101" charset="-127"/>
      <p:bold r:id="rId5"/>
    </p:embeddedFont>
    <p:embeddedFont>
      <p:font typeface="Pretendard Regular" panose="020B0600000101010101" charset="-127"/>
      <p:regular r:id="rId6"/>
    </p:embeddedFont>
    <p:embeddedFont>
      <p:font typeface="Pretendard SemiBold" panose="020B0600000101010101" charset="-127"/>
      <p:bold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295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7569200" cy="10693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7500" y="266700"/>
            <a:ext cx="76073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우리가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만든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새도리를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lack"/>
              </a:rPr>
              <a:t>소개합니다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lack"/>
              </a:rPr>
              <a:t> :)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700" y="1993900"/>
            <a:ext cx="70993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대중의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관심사를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추출할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분야를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맞춤으로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설정할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있어요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000" y="1498600"/>
            <a:ext cx="1993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Pretendard SemiBold"/>
              </a:rPr>
              <a:t>우리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Pretendard SemiBold"/>
              </a:rPr>
              <a:t>새도리는요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SemiBold"/>
              </a:rPr>
              <a:t>~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7400" y="2413000"/>
            <a:ext cx="70993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트렌드가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반영된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단어를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조합하여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창의성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UP!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955800"/>
            <a:ext cx="254000" cy="36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2806700"/>
            <a:ext cx="254000" cy="40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2374900"/>
            <a:ext cx="254000" cy="36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1460500"/>
            <a:ext cx="482600" cy="419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74700" y="2857500"/>
            <a:ext cx="70993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특정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기간의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트렌드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변화를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추적할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0" i="0" u="none" strike="noStrike" spc="-100">
                <a:solidFill>
                  <a:srgbClr val="000000"/>
                </a:solidFill>
                <a:ea typeface="Pretendard Regular"/>
              </a:rPr>
              <a:t>있어요</a:t>
            </a:r>
            <a:r>
              <a:rPr lang="en-US" sz="1800" b="0" i="0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965200"/>
            <a:ext cx="5168900" cy="33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800" y="927100"/>
            <a:ext cx="44577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400" y="1028700"/>
            <a:ext cx="292100" cy="203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527300" y="5168900"/>
            <a:ext cx="2336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새도리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홈페이지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27300" y="5168900"/>
            <a:ext cx="2336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새도리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홈페이지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Regular"/>
              </a:rPr>
              <a:t>자랑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00" y="3644900"/>
            <a:ext cx="6870700" cy="3644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0" y="4495800"/>
            <a:ext cx="6248400" cy="38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600" y="5156200"/>
            <a:ext cx="6515100" cy="2133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6700" y="4953000"/>
            <a:ext cx="190500" cy="177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6200" y="4953000"/>
            <a:ext cx="190500" cy="177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6807200" y="5029200"/>
            <a:ext cx="1905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740000">
            <a:off x="6273800" y="5029200"/>
            <a:ext cx="1524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993900" y="3848100"/>
            <a:ext cx="4318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905000" y="3467100"/>
            <a:ext cx="7366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Top3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키워드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6096000" y="4165600"/>
            <a:ext cx="6477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0" y="4076700"/>
            <a:ext cx="6248400" cy="381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7500" y="7493000"/>
            <a:ext cx="6870700" cy="304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067300" y="3644900"/>
            <a:ext cx="17018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키워드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중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무작위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단어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2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개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 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조합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23100" y="4876800"/>
            <a:ext cx="5588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관심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분야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선택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89400" y="4940300"/>
            <a:ext cx="2209800" cy="19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 dirty="0">
                <a:solidFill>
                  <a:srgbClr val="595959"/>
                </a:solidFill>
                <a:ea typeface="Pretendard Regular"/>
              </a:rPr>
              <a:t>키워드</a:t>
            </a:r>
            <a:r>
              <a:rPr lang="en-US" sz="10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 dirty="0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0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 dirty="0">
                <a:solidFill>
                  <a:srgbClr val="595959"/>
                </a:solidFill>
                <a:ea typeface="Pretendard Regular"/>
              </a:rPr>
              <a:t>관심</a:t>
            </a:r>
            <a:r>
              <a:rPr lang="en-US" sz="10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 dirty="0">
                <a:solidFill>
                  <a:srgbClr val="595959"/>
                </a:solidFill>
                <a:ea typeface="Pretendard Regular"/>
              </a:rPr>
              <a:t>분야</a:t>
            </a:r>
            <a:r>
              <a:rPr lang="en-US" sz="10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 dirty="0">
                <a:solidFill>
                  <a:srgbClr val="595959"/>
                </a:solidFill>
                <a:ea typeface="Pretendard Regular"/>
              </a:rPr>
              <a:t>컨텐츠</a:t>
            </a:r>
            <a:r>
              <a:rPr lang="en-US" sz="1000" b="0" i="0" u="none" strike="noStrike" dirty="0">
                <a:solidFill>
                  <a:srgbClr val="595959"/>
                </a:solidFill>
                <a:latin typeface="Pretendard Regular"/>
              </a:rPr>
              <a:t>  </a:t>
            </a:r>
            <a:r>
              <a:rPr lang="ko-KR" sz="1000" b="0" i="0" u="none" strike="noStrike" dirty="0">
                <a:solidFill>
                  <a:srgbClr val="595959"/>
                </a:solidFill>
                <a:ea typeface="Pretendard Regular"/>
              </a:rPr>
              <a:t>엑셀</a:t>
            </a:r>
            <a:r>
              <a:rPr lang="en-US" sz="10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 dirty="0">
                <a:solidFill>
                  <a:srgbClr val="595959"/>
                </a:solidFill>
                <a:ea typeface="Pretendard Regular"/>
              </a:rPr>
              <a:t>다운로드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1697964600" cy="2071382700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4965700" y="7353300"/>
            <a:ext cx="152400" cy="12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10800000">
            <a:off x="5041900" y="7429500"/>
            <a:ext cx="114300" cy="12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2006600" y="7327900"/>
            <a:ext cx="419100" cy="38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8800" y="7556500"/>
            <a:ext cx="6311900" cy="29337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5207000" y="7366000"/>
            <a:ext cx="17018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사용자가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선택한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관심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분야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요약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73200" y="7353300"/>
            <a:ext cx="698500" cy="17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클릭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시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000" b="0" i="0" u="none" strike="noStrike">
                <a:solidFill>
                  <a:srgbClr val="595959"/>
                </a:solidFill>
                <a:ea typeface="Pretendard Regular"/>
              </a:rPr>
              <a:t>확장</a:t>
            </a:r>
            <a:r>
              <a:rPr lang="en-US" sz="1000" b="0" i="0" u="none" strike="noStrike">
                <a:solidFill>
                  <a:srgbClr val="595959"/>
                </a:solidFill>
                <a:latin typeface="Pretendard Regular"/>
              </a:rPr>
              <a:t>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7569200" cy="1069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6591300"/>
            <a:ext cx="2286000" cy="368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0" y="6591300"/>
            <a:ext cx="2286000" cy="368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6591300"/>
            <a:ext cx="2286000" cy="368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863600"/>
            <a:ext cx="7124700" cy="487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7556500"/>
            <a:ext cx="2921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8483600"/>
            <a:ext cx="2921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9385300"/>
            <a:ext cx="292100" cy="254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4000" y="342900"/>
            <a:ext cx="7099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아키텍처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5900" y="6146800"/>
            <a:ext cx="7175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100" b="0" i="0" u="none" strike="noStrike" spc="-100">
                <a:solidFill>
                  <a:srgbClr val="000000"/>
                </a:solidFill>
                <a:ea typeface="Pretendard Bold"/>
              </a:rPr>
              <a:t>챌린지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Pretendard Bold"/>
              </a:rPr>
              <a:t>포인트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" y="6629400"/>
            <a:ext cx="71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자동화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54400" y="6629400"/>
            <a:ext cx="71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확장성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26100" y="6629400"/>
            <a:ext cx="11557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19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000000"/>
                </a:solidFill>
                <a:ea typeface="Pretendard Regular"/>
              </a:rPr>
              <a:t>맞춤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7400" y="7480300"/>
            <a:ext cx="163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스케줄링을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b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7400" y="8356600"/>
            <a:ext cx="163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Jenkins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자동화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4700" y="9258300"/>
            <a:ext cx="163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Slack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활용한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에러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알림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자동화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7518400"/>
            <a:ext cx="292100" cy="254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200400" y="7429500"/>
            <a:ext cx="163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단위로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미니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MSA...)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8445500"/>
            <a:ext cx="292100" cy="254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162300" y="8356600"/>
            <a:ext cx="163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관심사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종목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9334500"/>
            <a:ext cx="292100" cy="254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162300" y="9220200"/>
            <a:ext cx="163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확보한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바탕으로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컨텐츠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0" y="7518400"/>
            <a:ext cx="292100" cy="254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626100" y="7429500"/>
            <a:ext cx="163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b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관심사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분야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0" y="8445500"/>
            <a:ext cx="292100" cy="254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626100" y="8356600"/>
            <a:ext cx="163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별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b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오늘의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단어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0" y="9334500"/>
            <a:ext cx="292100" cy="2540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626100" y="9258300"/>
            <a:ext cx="1638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저장하고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싶은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b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컨텐츠</a:t>
            </a:r>
            <a:r>
              <a:rPr lang="en-US" sz="1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600" b="0" i="0" u="none" strike="noStrike">
                <a:solidFill>
                  <a:srgbClr val="000000"/>
                </a:solidFill>
                <a:ea typeface="Pretendard Regular"/>
              </a:rPr>
              <a:t>다운로드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사용자 지정</PresentationFormat>
  <Paragraphs>33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Pretendard Black</vt:lpstr>
      <vt:lpstr>Pretendard SemiBold</vt:lpstr>
      <vt:lpstr>Pretendard Bold</vt:lpstr>
      <vt:lpstr>Arial</vt:lpstr>
      <vt:lpstr>Calibri</vt:lpstr>
      <vt:lpstr>Pretendard Regular</vt:lpstr>
      <vt:lpstr>Office Theme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김채은/연구원/ACP Unit</cp:lastModifiedBy>
  <cp:revision>2</cp:revision>
  <dcterms:created xsi:type="dcterms:W3CDTF">2006-08-16T00:00:00Z</dcterms:created>
  <dcterms:modified xsi:type="dcterms:W3CDTF">2025-04-28T07:30:13Z</dcterms:modified>
</cp:coreProperties>
</file>